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BD856-A219-444D-A244-0D5784F39DB8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32F2E-D1E7-430B-B096-9C2E41E65B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36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laibook/aipractice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094421C7-F3FB-F4DB-142C-9DF674FA5A7E}"/>
              </a:ext>
            </a:extLst>
          </p:cNvPr>
          <p:cNvSpPr txBox="1"/>
          <p:nvPr userDrawn="1"/>
        </p:nvSpPr>
        <p:spPr>
          <a:xfrm>
            <a:off x="1695807" y="6503847"/>
            <a:ext cx="5469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机器学习入门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——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数学原理解析及算法实践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》</a:t>
            </a:r>
            <a:r>
              <a:rPr lang="en-US" altLang="zh-CN" sz="1200" dirty="0" err="1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mlaibook</a:t>
            </a:r>
            <a:r>
              <a:rPr lang="en-US" altLang="zh-CN" sz="1200" dirty="0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CN" sz="1200" dirty="0" err="1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aipractice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(github.com)</a:t>
            </a:r>
            <a:endParaRPr lang="zh-CN" altLang="en-US" sz="12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267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46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70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072282"/>
            <a:ext cx="4937760" cy="479681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72283"/>
            <a:ext cx="4937760" cy="479681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83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3628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2697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853010"/>
            <a:ext cx="4937760" cy="410752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102697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1853010"/>
            <a:ext cx="4937760" cy="41075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30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41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42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32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41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41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github.com/mlaibook/aipractice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0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66544"/>
            <a:ext cx="10058400" cy="48025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D4CF92-A3F5-4C72-9C99-8E020469E47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98790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FA69FC02-2D1F-3B5F-9AA4-FC67776192B7}"/>
              </a:ext>
            </a:extLst>
          </p:cNvPr>
          <p:cNvSpPr txBox="1"/>
          <p:nvPr userDrawn="1"/>
        </p:nvSpPr>
        <p:spPr>
          <a:xfrm>
            <a:off x="1695807" y="6503847"/>
            <a:ext cx="5469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机器学习入门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——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数学原理解析及算法实践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》</a:t>
            </a:r>
            <a:r>
              <a:rPr lang="en-US" altLang="zh-CN" sz="1200" dirty="0" err="1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mlaibook</a:t>
            </a:r>
            <a:r>
              <a:rPr lang="en-US" altLang="zh-CN" sz="1200" dirty="0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CN" sz="1200" dirty="0" err="1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aipractice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(github.com)</a:t>
            </a:r>
            <a:endParaRPr lang="zh-CN" altLang="en-US" sz="12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19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D49DE6-3DDB-DD35-5BB4-C384C241BB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第十章</a:t>
            </a:r>
            <a:br>
              <a:rPr lang="en-US" altLang="zh-CN" dirty="0"/>
            </a:br>
            <a:r>
              <a:rPr lang="zh-CN" altLang="en-US" dirty="0"/>
              <a:t>自然语言处理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1C8ACE-8B1F-D99D-A73F-5E9A2EF15A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机器学习入门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FEF314-6325-1892-EC09-DDCE80A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562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E37A0B-A92F-0DFE-D204-714805275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注意力机制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6528E6-668C-EAF1-7C51-0B0BE681A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注意力函数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50B2D38-555A-2E55-63A8-AEBEC4E1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E36D039-8A3E-F9B0-B376-B1F6EF221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779" y="1824503"/>
            <a:ext cx="9159402" cy="37981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A7CFDB1-7AAE-9F44-6282-0A39C8928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691" y="1133437"/>
            <a:ext cx="4216617" cy="52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9F9C99-28B5-5B8D-B5F9-5EF02972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隐马尔可夫模型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3262A7-6F28-8CA8-CB54-26F60CA29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用于词性标注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用于中文分词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A9FEA0-3567-D61F-4BBF-7FE6172E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9089D2-34C9-74A3-B018-DB99ECA1B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541" y="1152780"/>
            <a:ext cx="3911801" cy="135897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D14059F-7F0F-B891-6F5D-C0BEBD1CE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962" y="2486693"/>
            <a:ext cx="7296525" cy="19622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34156-A332-870A-5F75-3F8BFD3CC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093" y="4621761"/>
            <a:ext cx="5740695" cy="133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4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8B5DBF-2F68-9E18-32CF-FFD44587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维特比算法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42302A-5D29-2173-1485-0B2FA4F37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动态规划初始值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动态规划递推公式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反推出每个点的隐状态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EA67B8-BE61-08BC-8960-5608FE94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73F5D2C-732F-0CB2-39D8-2A05C711E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119" y="1287022"/>
            <a:ext cx="3378374" cy="4826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903F11B-ED59-BB3B-7A9C-B7F290FA4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296" y="2395439"/>
            <a:ext cx="6102664" cy="16066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FB85A16-8C15-E466-BE72-F56F62E8B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518" y="4629336"/>
            <a:ext cx="2457576" cy="10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6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3F0785-5251-DFCF-5A04-6E09C05F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维特比算法应用示例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A3D3CB06-D87A-7EA8-C5C7-7F7D810A0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0180" y="3051845"/>
            <a:ext cx="5150115" cy="2749691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75748B-EEF4-D741-D909-5C25113D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2EF7DDB-4875-F4B5-0A0E-3CA137BC0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664" y="1056464"/>
            <a:ext cx="5467631" cy="17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2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379F8A-F2AD-4994-CAAE-17403992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词向量表示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60279DC-32B0-E836-69AA-1F659EF73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独热表示</a:t>
            </a:r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FA0A50A6-7F56-901A-2D6F-06CDB8BCD3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94624" y="2094195"/>
            <a:ext cx="3827696" cy="3194851"/>
          </a:xfrm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22F42D4D-07AE-AF7E-15C5-DD42E2067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 dirty="0"/>
              <a:t>词嵌入表示</a:t>
            </a:r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7210CCF2-E798-601A-D9B5-9BDD7C5E18E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21273" y="2236662"/>
            <a:ext cx="5419743" cy="3052383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4944D4-EA3B-AAA8-BB32-36B3CCB0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73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3A83D3F3-5FCB-ACAE-A4CA-514BA825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用统计语言模型学习词嵌入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B8A6D8BD-3009-C422-56FF-E2FCB00C7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带有隐藏状态的循环神经网络，可以用越时反向传播算法学习（</a:t>
            </a:r>
            <a:r>
              <a:rPr lang="en-US" altLang="zh-CN" dirty="0"/>
              <a:t>BPTT</a:t>
            </a:r>
            <a:r>
              <a:rPr lang="zh-CN" altLang="en-US" dirty="0"/>
              <a:t>）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174248-F01B-4C1A-311D-34540C45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1682F1D-428F-8B76-5E9F-C0468CAD8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816" y="1514506"/>
            <a:ext cx="3530781" cy="53977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57B43F0-D17A-0B2C-DB95-FBBDBE64D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878" y="2437610"/>
            <a:ext cx="5696243" cy="304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4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94102A-35BE-AC0C-2C3E-BB4B803AF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长短期记忆</a:t>
            </a:r>
            <a:r>
              <a:rPr lang="en-US" altLang="zh-CN" dirty="0"/>
              <a:t>(LSTM)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B1315D5D-38B1-72B9-F4BB-19AEB5EFE9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179268"/>
            <a:ext cx="4938712" cy="2582014"/>
          </a:xfrm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930379-1340-4ACF-30B2-826024C8B1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内部状态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遗忘门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输入门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输出门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D5C281-C93C-D851-4F6C-610A94D6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6E4896F-6C27-C878-3896-B76791715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902" y="1448722"/>
            <a:ext cx="2597283" cy="53977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819D9BA-1936-8F42-BA97-81986D076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319" y="2243369"/>
            <a:ext cx="3054507" cy="45722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E532C95-E98C-539E-A1E3-D11FF80C7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902" y="3159586"/>
            <a:ext cx="3429176" cy="84459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42AB4DF-499B-2A7B-22D5-B74BE06117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1902" y="4659939"/>
            <a:ext cx="3181514" cy="74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51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58C67B-0BDC-73ED-4C8A-2C0C944CB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门控循环单元</a:t>
            </a:r>
            <a:r>
              <a:rPr lang="en-US" altLang="zh-CN" dirty="0"/>
              <a:t>(GRU)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119746-7291-D9F5-F199-B3BECD04EE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隐藏状态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更新门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重置门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C7F0FAA-92EF-97C3-8196-10FB04F0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ED3A3E-227E-4F34-D582-B263DBACC11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511971"/>
            <a:ext cx="4938712" cy="246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B48C35-389A-1952-E6EF-27C4E1C27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392" y="1412320"/>
            <a:ext cx="3295819" cy="50167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0FEA4B9-EC87-CB22-7C7C-8738B2D4E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398" y="2098380"/>
            <a:ext cx="3168813" cy="5016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253A327-CFB1-5613-D662-466BF889A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319" y="2863945"/>
            <a:ext cx="4210266" cy="84459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1DFED1E-CFD0-5686-464C-8DA29887F6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5982" y="3884699"/>
            <a:ext cx="7410831" cy="22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4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5BFDD3-EB37-AA09-7407-AF161EAB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编码器</a:t>
            </a:r>
            <a:r>
              <a:rPr lang="en-US" altLang="zh-CN" dirty="0"/>
              <a:t>-</a:t>
            </a:r>
            <a:r>
              <a:rPr lang="zh-CN" altLang="en-US" dirty="0"/>
              <a:t>解码器模型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F3416918-FF53-7D76-76AC-29A471A89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409" y="1973524"/>
            <a:ext cx="10040308" cy="3039229"/>
          </a:xfr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FABDE93-A6E6-6D40-2A05-0C0061E3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10213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112</Words>
  <Application>Microsoft Office PowerPoint</Application>
  <PresentationFormat>宽屏</PresentationFormat>
  <Paragraphs>55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Arial</vt:lpstr>
      <vt:lpstr>Calibri</vt:lpstr>
      <vt:lpstr>Wingdings</vt:lpstr>
      <vt:lpstr>回顾</vt:lpstr>
      <vt:lpstr>第十章 自然语言处理</vt:lpstr>
      <vt:lpstr>隐马尔可夫模型</vt:lpstr>
      <vt:lpstr>维特比算法</vt:lpstr>
      <vt:lpstr>维特比算法应用示例</vt:lpstr>
      <vt:lpstr>词向量表示</vt:lpstr>
      <vt:lpstr>用统计语言模型学习词嵌入</vt:lpstr>
      <vt:lpstr>长短期记忆(LSTM)</vt:lpstr>
      <vt:lpstr>门控循环单元(GRU)</vt:lpstr>
      <vt:lpstr>编码器-解码器模型</vt:lpstr>
      <vt:lpstr>注意力机制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前  言</dc:title>
  <dc:creator>Dong Zheng</dc:creator>
  <cp:lastModifiedBy>Dong Zheng</cp:lastModifiedBy>
  <cp:revision>20</cp:revision>
  <dcterms:created xsi:type="dcterms:W3CDTF">2022-06-03T03:17:49Z</dcterms:created>
  <dcterms:modified xsi:type="dcterms:W3CDTF">2022-10-03T02:43:20Z</dcterms:modified>
</cp:coreProperties>
</file>