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7" d="100"/>
          <a:sy n="97" d="100"/>
        </p:scale>
        <p:origin x="6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BD856-A219-444D-A244-0D5784F39DB8}" type="datetimeFigureOut">
              <a:rPr lang="zh-CN" altLang="en-US" smtClean="0"/>
              <a:t>2022/10/2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32F2E-D1E7-430B-B096-9C2E41E65B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9362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mlaibook/aipractice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094421C7-F3FB-F4DB-142C-9DF674FA5A7E}"/>
              </a:ext>
            </a:extLst>
          </p:cNvPr>
          <p:cNvSpPr txBox="1"/>
          <p:nvPr userDrawn="1"/>
        </p:nvSpPr>
        <p:spPr>
          <a:xfrm>
            <a:off x="1695807" y="6503847"/>
            <a:ext cx="5469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《</a:t>
            </a:r>
            <a:r>
              <a:rPr lang="zh-CN" altLang="en-US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机器学习入门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——</a:t>
            </a:r>
            <a:r>
              <a:rPr lang="zh-CN" altLang="en-US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数学原理解析及算法实践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》</a:t>
            </a:r>
            <a:r>
              <a:rPr lang="en-US" altLang="zh-CN" sz="1200" dirty="0" err="1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mlaibook</a:t>
            </a:r>
            <a:r>
              <a:rPr lang="en-US" altLang="zh-CN" sz="1200" dirty="0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CN" sz="1200" dirty="0" err="1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aipractice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(github.com)</a:t>
            </a:r>
            <a:endParaRPr lang="zh-CN" altLang="en-US" sz="1200" dirty="0">
              <a:solidFill>
                <a:schemeClr val="bg1"/>
              </a:solidFill>
              <a:latin typeface="+mn-lt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9529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690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83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02302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072282"/>
            <a:ext cx="4937760" cy="4796812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072283"/>
            <a:ext cx="4937760" cy="4796812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031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36282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2697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1853010"/>
            <a:ext cx="4937760" cy="410752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102697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1853010"/>
            <a:ext cx="4937760" cy="410752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1435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087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114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175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364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22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github.com/mlaibook/aipractice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008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66544"/>
            <a:ext cx="10058400" cy="480255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1D4CF92-A3F5-4C72-9C99-8E020469E47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98790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FA69FC02-2D1F-3B5F-9AA4-FC67776192B7}"/>
              </a:ext>
            </a:extLst>
          </p:cNvPr>
          <p:cNvSpPr txBox="1"/>
          <p:nvPr userDrawn="1"/>
        </p:nvSpPr>
        <p:spPr>
          <a:xfrm>
            <a:off x="1695807" y="6503847"/>
            <a:ext cx="5469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《</a:t>
            </a:r>
            <a:r>
              <a:rPr lang="zh-CN" altLang="en-US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机器学习入门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——</a:t>
            </a:r>
            <a:r>
              <a:rPr lang="zh-CN" altLang="en-US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数学原理解析及算法实践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》</a:t>
            </a:r>
            <a:r>
              <a:rPr lang="en-US" altLang="zh-CN" sz="1200" dirty="0" err="1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mlaibook</a:t>
            </a:r>
            <a:r>
              <a:rPr lang="en-US" altLang="zh-CN" sz="1200" dirty="0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CN" sz="1200" dirty="0" err="1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aipractice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(github.com)</a:t>
            </a:r>
            <a:endParaRPr lang="zh-CN" altLang="en-US" sz="1200" dirty="0">
              <a:solidFill>
                <a:schemeClr val="bg1"/>
              </a:solidFill>
              <a:latin typeface="+mn-lt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274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D49DE6-3DDB-DD35-5BB4-C384C241B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第三章</a:t>
            </a:r>
            <a:br>
              <a:rPr lang="en-US" altLang="zh-CN" dirty="0"/>
            </a:br>
            <a:r>
              <a:rPr lang="zh-CN" altLang="en-US" dirty="0"/>
              <a:t>神经元和感知机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F1C8ACE-8B1F-D99D-A73F-5E9A2EF15A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机器学习入门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FEF314-6325-1892-EC09-DDCE80AD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562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188D21-16B5-250B-11EE-43FE5E26A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感知机误差随学习迭代次数变化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0D173541-A01D-5BB4-FED9-47045C24A6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4406" y="1420937"/>
            <a:ext cx="7555633" cy="4085197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8136198-70F7-1F21-7CE8-7A19AEC9D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7476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41ABBD-652B-C4A2-0F02-680DF0779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识别手写数字的感知机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0CDE89-3EDC-7470-3DB0-297BCCFC9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权重可视化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5FCB07F-A840-C423-9E04-B1ABB3F7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11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704D1D7-5703-0413-42D6-19549EB94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777" y="2924605"/>
            <a:ext cx="10938759" cy="168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637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FC9A57-3C22-BC1B-689E-9C5A257A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生物神经元</a:t>
            </a:r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A72A70F0-414C-5515-2466-3E0B8DD587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3226" y="2353411"/>
            <a:ext cx="6305874" cy="2228965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628E01E-6DB5-16BD-8429-831A0659B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542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B23850-0E6A-C3F9-F0F6-63D047248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早期感知机模型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BCAB05-9C03-2854-024C-BE8606003CD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弗兰克 ⋅ 罗森布拉特 </a:t>
            </a:r>
            <a:r>
              <a:rPr lang="en-US" altLang="zh-CN" sz="3200" dirty="0"/>
              <a:t>(Frank Rosenblatt) </a:t>
            </a:r>
            <a:r>
              <a:rPr lang="zh-CN" altLang="en-US" sz="3200" dirty="0"/>
              <a:t>在 </a:t>
            </a:r>
            <a:r>
              <a:rPr lang="en-US" altLang="zh-CN" sz="3200" dirty="0"/>
              <a:t>1957 </a:t>
            </a:r>
            <a:r>
              <a:rPr lang="zh-CN" altLang="en-US" sz="3200" dirty="0"/>
              <a:t>年发表论文描述了最早的神经元模型</a:t>
            </a:r>
            <a:r>
              <a:rPr lang="en-US" altLang="zh-CN" sz="3200" dirty="0"/>
              <a:t>——</a:t>
            </a:r>
            <a:r>
              <a:rPr lang="zh-CN" altLang="en-US" sz="3200" dirty="0"/>
              <a:t>感知机模型</a:t>
            </a:r>
            <a:endParaRPr lang="en-US" altLang="zh-CN" sz="3200" dirty="0"/>
          </a:p>
          <a:p>
            <a:r>
              <a:rPr lang="zh-CN" altLang="en-US" sz="3200" dirty="0"/>
              <a:t>模型包括</a:t>
            </a:r>
            <a:endParaRPr lang="en-US" altLang="zh-CN" sz="3200" dirty="0"/>
          </a:p>
          <a:p>
            <a:pPr lvl="1"/>
            <a:r>
              <a:rPr lang="zh-CN" altLang="en-US" sz="2800" dirty="0"/>
              <a:t>感受器</a:t>
            </a:r>
            <a:r>
              <a:rPr lang="en-US" altLang="zh-CN" sz="2800" dirty="0"/>
              <a:t>(Sensory System)</a:t>
            </a:r>
          </a:p>
          <a:p>
            <a:pPr lvl="1"/>
            <a:r>
              <a:rPr lang="zh-CN" altLang="en-US" sz="2800" dirty="0"/>
              <a:t>连接器</a:t>
            </a:r>
            <a:r>
              <a:rPr lang="en-US" altLang="zh-CN" sz="2800" dirty="0"/>
              <a:t>(Association System)</a:t>
            </a:r>
          </a:p>
          <a:p>
            <a:pPr lvl="1"/>
            <a:r>
              <a:rPr lang="zh-CN" altLang="en-US" sz="2800" dirty="0"/>
              <a:t>响应器</a:t>
            </a:r>
            <a:r>
              <a:rPr lang="en-US" altLang="zh-CN" sz="2800" dirty="0"/>
              <a:t>(Response System)</a:t>
            </a:r>
            <a:endParaRPr lang="zh-CN" altLang="en-US" sz="2800" dirty="0"/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E18AA66A-0460-8EC1-8F6B-E85907D1B88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000" y="1494956"/>
            <a:ext cx="5181600" cy="3723305"/>
          </a:xfrm>
          <a:prstGeom prst="rect">
            <a:avLst/>
          </a:prstGeo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74486E0-D365-B3D6-E993-338F131D2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753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6BA2C2-2FC5-2695-12FB-46A5D98DA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连接器和响应器单元电路图</a:t>
            </a:r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1D747A06-F010-1574-9771-F1E475F4E6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0948" y="1066800"/>
            <a:ext cx="6930430" cy="4802188"/>
          </a:xfrm>
        </p:spPr>
      </p:pic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54180F3-D223-1E9C-1A94-9032E41B7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765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919392-7314-75A9-1BB5-A37B99F48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赫布法则</a:t>
            </a:r>
            <a:r>
              <a:rPr lang="en-US" altLang="zh-CN" dirty="0"/>
              <a:t>(Hebbian Rule)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DB264DA-3B53-3988-9D9E-B65A995183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如果两个神经元同时激活，则两个神经元之间的连接权重增加</a:t>
                </a:r>
                <a:endParaRPr lang="en-US" altLang="zh-CN" dirty="0"/>
              </a:p>
              <a:p>
                <a:r>
                  <a:rPr lang="zh-CN" altLang="en-US" dirty="0"/>
                  <a:t>如果它们分别激活，则连接权重减小</a:t>
                </a:r>
                <a:endParaRPr lang="en-US" altLang="zh-CN" dirty="0"/>
              </a:p>
              <a:p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6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60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CN" sz="6000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altLang="zh-CN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6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6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6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altLang="zh-CN" sz="6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6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6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DB264DA-3B53-3988-9D9E-B65A995183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04A7192-EA16-C361-8D70-89A1E117D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2114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F2E3AD-BE77-88C2-01A5-5A454F069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现代感知机模型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997DB102-66E4-4282-98C4-76D731B185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0288" y="1024922"/>
            <a:ext cx="5752498" cy="5178525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E4D3689-9182-3412-899F-D6994BAE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3756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0BA964-3FBB-5595-E518-DB431FDFC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Sigmoid</a:t>
            </a:r>
            <a:r>
              <a:rPr lang="zh-CN" altLang="en-US" dirty="0"/>
              <a:t>激活函数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DAB2DAA4-FA2B-8AE7-ED73-D65B102312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7637" y="1759656"/>
            <a:ext cx="4877051" cy="3416476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9EED4C3-07BD-0C64-DB1C-055DE046B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2169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09CA63-FB7B-00F8-E2BC-B2CD310A3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梯度下降法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19C69BE1-DEDF-34F7-5E57-D9FE5FCD17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84427" y="1921589"/>
            <a:ext cx="5283472" cy="3092609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0EC1E77-458F-E750-9941-100257FBB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048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EF8694-18BF-467F-6DF4-BA803CC6E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误差函数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3EA84E-29F1-E861-7891-F21DE415D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定义误差函数</a:t>
            </a:r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计算误差函数的导数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简化的</a:t>
            </a:r>
            <a:r>
              <a:rPr lang="en-US" altLang="zh-CN" dirty="0"/>
              <a:t>Delta</a:t>
            </a:r>
            <a:r>
              <a:rPr lang="zh-CN" altLang="en-US" dirty="0"/>
              <a:t>规则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D794497-BF38-A9D7-6B47-8A6C271B4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9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FC989F31-00E8-E5C1-B28F-F1085FF4A9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077" y="1046018"/>
            <a:ext cx="2615923" cy="112111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89352F3B-F18E-C993-F99D-859A5C2C9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1868" y="2344714"/>
            <a:ext cx="5615517" cy="2648306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B3230592-217F-18B4-8BF0-33E6AC4AD6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1349" y="5116988"/>
            <a:ext cx="2802724" cy="64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010645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142</Words>
  <Application>Microsoft Office PowerPoint</Application>
  <PresentationFormat>宽屏</PresentationFormat>
  <Paragraphs>43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等线</vt:lpstr>
      <vt:lpstr>Arial</vt:lpstr>
      <vt:lpstr>Calibri</vt:lpstr>
      <vt:lpstr>Cambria Math</vt:lpstr>
      <vt:lpstr>Wingdings</vt:lpstr>
      <vt:lpstr>回顾</vt:lpstr>
      <vt:lpstr>第三章 神经元和感知机</vt:lpstr>
      <vt:lpstr>生物神经元</vt:lpstr>
      <vt:lpstr>早期感知机模型</vt:lpstr>
      <vt:lpstr>连接器和响应器单元电路图</vt:lpstr>
      <vt:lpstr>赫布法则(Hebbian Rule)</vt:lpstr>
      <vt:lpstr>现代感知机模型</vt:lpstr>
      <vt:lpstr>Sigmoid激活函数</vt:lpstr>
      <vt:lpstr>梯度下降法</vt:lpstr>
      <vt:lpstr>误差函数</vt:lpstr>
      <vt:lpstr>感知机误差随学习迭代次数变化</vt:lpstr>
      <vt:lpstr>识别手写数字的感知机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前  言</dc:title>
  <dc:creator>Dong Zheng</dc:creator>
  <cp:lastModifiedBy>Dong Zheng</cp:lastModifiedBy>
  <cp:revision>7</cp:revision>
  <dcterms:created xsi:type="dcterms:W3CDTF">2022-06-03T03:17:49Z</dcterms:created>
  <dcterms:modified xsi:type="dcterms:W3CDTF">2022-10-02T01:56:13Z</dcterms:modified>
</cp:coreProperties>
</file>