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3" r:id="rId3"/>
    <p:sldId id="274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BD856-A219-444D-A244-0D5784F39DB8}" type="datetimeFigureOut">
              <a:rPr lang="zh-CN" altLang="en-US" smtClean="0"/>
              <a:t>2022/10/2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32F2E-D1E7-430B-B096-9C2E41E65B6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936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laibook/aipractice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094421C7-F3FB-F4DB-142C-9DF674FA5A7E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69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01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677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072282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072283"/>
            <a:ext cx="4937760" cy="4796812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4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628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853010"/>
            <a:ext cx="4937760" cy="410752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10269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853010"/>
            <a:ext cx="4937760" cy="410752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476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31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996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48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32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769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github.com/mlaibook/aipractice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08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6544"/>
            <a:ext cx="10058400" cy="48025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D4CF92-A3F5-4C72-9C99-8E020469E47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790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FA69FC02-2D1F-3B5F-9AA4-FC67776192B7}"/>
              </a:ext>
            </a:extLst>
          </p:cNvPr>
          <p:cNvSpPr txBox="1"/>
          <p:nvPr userDrawn="1"/>
        </p:nvSpPr>
        <p:spPr>
          <a:xfrm>
            <a:off x="1695807" y="6503847"/>
            <a:ext cx="5469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《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机器学习入门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——</a:t>
            </a:r>
            <a:r>
              <a:rPr lang="zh-CN" altLang="en-US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数学原理解析及算法实践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》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mlaibook</a:t>
            </a:r>
            <a:r>
              <a:rPr lang="en-US" altLang="zh-CN" sz="1200" dirty="0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altLang="zh-CN" sz="1200" dirty="0" err="1">
                <a:solidFill>
                  <a:srgbClr val="2998E3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aipractice</a:t>
            </a:r>
            <a:r>
              <a:rPr lang="en-US" altLang="zh-CN" sz="1200" dirty="0">
                <a:solidFill>
                  <a:schemeClr val="bg1"/>
                </a:solidFill>
                <a:latin typeface="+mn-lt"/>
                <a:ea typeface="黑体" panose="02010609060101010101" pitchFamily="49" charset="-122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(github.com)</a:t>
            </a:r>
            <a:endParaRPr lang="zh-CN" altLang="en-US" sz="1200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447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黑体" panose="02010609060101010101" pitchFamily="49" charset="-122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49DE6-3DDB-DD35-5BB4-C384C241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第四章</a:t>
            </a:r>
            <a:br>
              <a:rPr lang="en-US" altLang="zh-CN" dirty="0"/>
            </a:br>
            <a:r>
              <a:rPr lang="zh-CN" altLang="en-US" dirty="0"/>
              <a:t>线性回归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1C8ACE-8B1F-D99D-A73F-5E9A2EF15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机器学习入门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FEF314-6325-1892-EC09-DDCE80A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6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41ABBD-652B-C4A2-0F02-680DF077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自变量和因变量的线性关系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73E19D-F473-3D38-B397-0D265AC47F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6163" y="1066800"/>
            <a:ext cx="7260000" cy="480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FCB07F-A840-C423-9E04-B1ABB3F7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637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AA4A60-100D-3D64-FAF4-7EFB41FAA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套餐价格的例子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256B8858-B508-3F4B-408F-1DEEDB3147A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6963" y="1075654"/>
            <a:ext cx="4938712" cy="4789242"/>
          </a:xfrm>
        </p:spPr>
      </p:pic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EAF86542-DD96-1CD8-2AA8-E4B50A01D8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18238" y="2693379"/>
            <a:ext cx="4937125" cy="1553793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26D79FB-FEC2-A6DC-5D37-780992DF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30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2D4FB2-CCB3-7F4F-37AA-1CC1A918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最小二乘法（一维）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31039BD-811B-465E-A169-6E213CE1A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误差函数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用导数等于</a:t>
            </a:r>
            <a:r>
              <a:rPr lang="en-US" altLang="zh-CN" dirty="0"/>
              <a:t>0</a:t>
            </a:r>
            <a:r>
              <a:rPr lang="zh-CN" altLang="en-US" dirty="0"/>
              <a:t>的方法计算误差函数极小值点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求解得到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DCD69A1-B99F-7E75-61A4-6E86689D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AE522A0-AB60-32F2-1CC1-28E554BC3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077" y="1054008"/>
            <a:ext cx="3372558" cy="88041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96C8269-5930-4FF0-99B1-BE9814D60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077" y="2306021"/>
            <a:ext cx="4050135" cy="167949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E425C86-08F5-5BA8-C1FA-0D220108E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9077" y="4072041"/>
            <a:ext cx="4359322" cy="193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6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FDED55-FC65-A667-A5AF-E4310B25B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最小二乘法（多维矩阵形式）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3F64005-4685-240F-F3FD-7F020EEC97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自变量</a:t>
                </a:r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误差函数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CN" b="1" i="0" smtClean="0">
                                <a:latin typeface="Cambria Math" panose="02040503050406030204" pitchFamily="18" charset="0"/>
                              </a:rPr>
                              <m:t>𝐗</m:t>
                            </m:r>
                            <m:r>
                              <a:rPr lang="en-US" altLang="zh-CN" b="1" i="1" smtClean="0"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b="1">
                        <a:latin typeface="Cambria Math" panose="02040503050406030204" pitchFamily="18" charset="0"/>
                      </a:rPr>
                      <m:t>𝐗</m:t>
                    </m:r>
                    <m:r>
                      <a:rPr lang="en-US" altLang="zh-CN" b="1" i="1"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求解得到</a:t>
                </a:r>
                <a:endParaRPr lang="en-US" altLang="zh-CN" dirty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23F64005-4685-240F-F3FD-7F020EEC97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FCF900-337C-EA4D-FE8F-62A6564A2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F2B6A9D-7F43-147C-A52F-2ACFDF7FE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4380" y="1073185"/>
            <a:ext cx="5396975" cy="223575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E7A3D22-E15E-D138-F7C0-FE6EC4D6C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2464" y="4313335"/>
            <a:ext cx="4576154" cy="181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1F4D2C-05B3-0E76-EE3F-F2A8742D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估计椭圆曲线参数的例子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CC7F7-1BE4-47D3-6FB4-822C49DB3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利用线性关系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2153EE-E669-7F93-5588-4FBCD326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4CF92-A3F5-4C72-9C99-8E020469E472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782C5D8-20FD-B4C0-568B-209EBDD55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742" y="1406304"/>
            <a:ext cx="7263519" cy="103428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A210CEA-C720-769B-FB84-4300F10B0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2066" y="2564560"/>
            <a:ext cx="5870870" cy="330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0007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67</Words>
  <Application>Microsoft Office PowerPoint</Application>
  <PresentationFormat>宽屏</PresentationFormat>
  <Paragraphs>29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Arial</vt:lpstr>
      <vt:lpstr>Calibri</vt:lpstr>
      <vt:lpstr>Cambria Math</vt:lpstr>
      <vt:lpstr>Wingdings</vt:lpstr>
      <vt:lpstr>回顾</vt:lpstr>
      <vt:lpstr>第四章 线性回归</vt:lpstr>
      <vt:lpstr>自变量和因变量的线性关系</vt:lpstr>
      <vt:lpstr>套餐价格的例子</vt:lpstr>
      <vt:lpstr>最小二乘法（一维）</vt:lpstr>
      <vt:lpstr>最小二乘法（多维矩阵形式）</vt:lpstr>
      <vt:lpstr>估计椭圆曲线参数的例子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前  言</dc:title>
  <dc:creator>Dong Zheng</dc:creator>
  <cp:lastModifiedBy>Dong Zheng</cp:lastModifiedBy>
  <cp:revision>8</cp:revision>
  <dcterms:created xsi:type="dcterms:W3CDTF">2022-06-03T03:17:49Z</dcterms:created>
  <dcterms:modified xsi:type="dcterms:W3CDTF">2022-10-02T01:57:19Z</dcterms:modified>
</cp:coreProperties>
</file>