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BD856-A219-444D-A244-0D5784F39DB8}" type="datetimeFigureOut">
              <a:rPr lang="zh-CN" altLang="en-US" smtClean="0"/>
              <a:t>2022/10/3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32F2E-D1E7-430B-B096-9C2E41E65B6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936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laibook/aipractice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094421C7-F3FB-F4DB-142C-9DF674FA5A7E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267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046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70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072282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072283"/>
            <a:ext cx="4937760" cy="4796812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683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28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1853010"/>
            <a:ext cx="4937760" cy="4107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102697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1853010"/>
            <a:ext cx="4937760" cy="410752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130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4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42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32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1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4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github.com/mlaibook/aipractice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08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66544"/>
            <a:ext cx="10058400" cy="48025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1D4CF92-A3F5-4C72-9C99-8E020469E47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097280" y="98790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A69FC02-2D1F-3B5F-9AA4-FC67776192B7}"/>
              </a:ext>
            </a:extLst>
          </p:cNvPr>
          <p:cNvSpPr txBox="1"/>
          <p:nvPr userDrawn="1"/>
        </p:nvSpPr>
        <p:spPr>
          <a:xfrm>
            <a:off x="1695807" y="6503847"/>
            <a:ext cx="5469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机器学习入门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——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数学原理解析及算法实践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》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mlaibook</a:t>
            </a:r>
            <a:r>
              <a:rPr lang="en-US" altLang="zh-CN" sz="1200" dirty="0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altLang="zh-CN" sz="1200" dirty="0" err="1">
                <a:solidFill>
                  <a:srgbClr val="2998E3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aipractice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(github.com)</a:t>
            </a:r>
            <a:endParaRPr lang="zh-CN" altLang="en-US" sz="1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196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黑体" panose="02010609060101010101" pitchFamily="49" charset="-122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D49DE6-3DDB-DD35-5BB4-C384C241BB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第九章</a:t>
            </a:r>
            <a:br>
              <a:rPr lang="en-US" altLang="zh-CN" dirty="0"/>
            </a:br>
            <a:r>
              <a:rPr lang="zh-CN" altLang="en-US" dirty="0"/>
              <a:t>强化学习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1C8ACE-8B1F-D99D-A73F-5E9A2EF15A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机器学习入门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FEF314-6325-1892-EC09-DDCE80A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56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E6020-CFF9-446B-B179-AF1A99D4A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马尔可夫过程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AD2720-BFE3-7D2A-11E8-1AD1352BE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马尔可夫性</a:t>
            </a:r>
            <a:endParaRPr lang="en-US" altLang="zh-CN" dirty="0"/>
          </a:p>
          <a:p>
            <a:r>
              <a:rPr lang="zh-CN" altLang="en-US" dirty="0"/>
              <a:t>扫地机器人的马尔可夫过程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7C63F3-7ABA-BE56-9036-8CB338CBB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433042-90AA-7B80-01F9-B8B61E074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65" y="1025574"/>
            <a:ext cx="3206915" cy="5143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9D67E9A-85DC-602E-C4AF-9A5CFE9CB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236" y="1979267"/>
            <a:ext cx="6864703" cy="3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8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E554A-D159-8427-0D33-18229695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值函数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BA6EAF-76EF-A802-FE5A-3443DEB34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累积回报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状态值函数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状态动作值函数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E8D1A25-6275-90D6-94D4-0037F617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C80ED2-8A03-8236-FD8C-03C72754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723" y="1214654"/>
            <a:ext cx="4940554" cy="87634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E05D27E-1B75-DCA6-DE60-C3420B46C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711" y="2892397"/>
            <a:ext cx="3454578" cy="10732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D0A0DD1-8832-86AB-20AD-5E249EAC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967" y="4646097"/>
            <a:ext cx="4369025" cy="92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556688-A8CD-252B-7176-97F1110E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值函数之间的转化关系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636480-AE20-973B-7564-FF088D5A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/>
              <a:t>将状态随着动作转移的过程展开为树状，可以看到状态值函数和状态动作值函数的关系，其中空心圆表示状态，实心圆表示动作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8532A2D-35AA-8107-A9C7-8B3B3FAA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B53B6E-AB9B-B335-0BC6-D1840445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359" y="1865818"/>
            <a:ext cx="4843282" cy="400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80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019BD4-472D-FFC4-4D91-21C627E6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蒙特卡洛法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4AB766-C781-55DD-5DA8-1752C9752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用反复实验得到的累积回报来逼近值函数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同策略学习</a:t>
            </a:r>
            <a:endParaRPr lang="en-US" altLang="zh-CN" dirty="0"/>
          </a:p>
          <a:p>
            <a:r>
              <a:rPr lang="zh-CN" altLang="en-US" dirty="0"/>
              <a:t>异策略学习</a:t>
            </a:r>
            <a:endParaRPr lang="en-US" altLang="zh-CN" dirty="0"/>
          </a:p>
          <a:p>
            <a:pPr lvl="1"/>
            <a:r>
              <a:rPr lang="zh-CN" altLang="en-US" dirty="0"/>
              <a:t>探索策略</a:t>
            </a:r>
            <a:endParaRPr lang="en-US" altLang="zh-CN" dirty="0"/>
          </a:p>
          <a:p>
            <a:pPr lvl="2"/>
            <a:r>
              <a:rPr lang="zh-CN" altLang="en-US" dirty="0"/>
              <a:t>软策略</a:t>
            </a:r>
            <a:endParaRPr lang="en-US" altLang="zh-CN" dirty="0"/>
          </a:p>
          <a:p>
            <a:pPr lvl="1"/>
            <a:r>
              <a:rPr lang="zh-CN" altLang="en-US" dirty="0"/>
              <a:t>目标策略</a:t>
            </a:r>
            <a:endParaRPr lang="en-US" altLang="zh-CN" dirty="0"/>
          </a:p>
          <a:p>
            <a:pPr lvl="2"/>
            <a:r>
              <a:rPr lang="zh-CN" altLang="en-US" dirty="0"/>
              <a:t>贪婪策略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20A2B5-D614-2A39-A68F-A1E014DA5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75F350-C711-2786-1994-8F58C2AB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594" y="1404936"/>
            <a:ext cx="4362674" cy="4826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58C6D55-601A-7642-7136-7D569C9A2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558" y="2270808"/>
            <a:ext cx="5667254" cy="37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89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5386D-6CAF-A09F-1AEB-9FC19A3E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时间差分法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41EAB-5472-37D3-E032-038891A53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用当前值函数估计累积回报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不需要完成实验就可以修正值函数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CB7055-8FAA-8EFA-142F-CCD1B5CA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E854B0C-0FD5-8578-F257-0CBCC3CB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447" y="1066544"/>
            <a:ext cx="3029106" cy="9588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93F38A-A632-1D32-21C4-316541B43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670" y="2308470"/>
            <a:ext cx="6445581" cy="6731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90409D4-141A-DF26-CC2A-B8E378E1E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084" y="2981605"/>
            <a:ext cx="4630889" cy="327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695EA4-3C97-6E50-6174-C233FA818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Q</a:t>
            </a:r>
            <a:r>
              <a:rPr lang="zh-CN" altLang="en-US" dirty="0"/>
              <a:t>网络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9970B140-FACD-2BF2-EE20-1688196859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498" y="1487353"/>
            <a:ext cx="5551004" cy="3975392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6D1280-ECB6-7D2E-0EC5-618176B6B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97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E0E8E6-A6A9-DE04-63FA-371D5256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带有回放记忆的深度</a:t>
            </a:r>
            <a:r>
              <a:rPr lang="en-US" altLang="zh-CN" dirty="0"/>
              <a:t>Q</a:t>
            </a:r>
            <a:r>
              <a:rPr lang="zh-CN" altLang="en-US" dirty="0"/>
              <a:t>网络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DD645BD2-760F-484E-0091-2D35A2D2B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866" y="1066800"/>
            <a:ext cx="6064593" cy="4802188"/>
          </a:xfr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7560E3-0AE1-270B-191E-0DE0B108B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4CF92-A3F5-4C72-9C99-8E020469E47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84653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121</Words>
  <Application>Microsoft Office PowerPoint</Application>
  <PresentationFormat>宽屏</PresentationFormat>
  <Paragraphs>38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Calibri</vt:lpstr>
      <vt:lpstr>Wingdings</vt:lpstr>
      <vt:lpstr>回顾</vt:lpstr>
      <vt:lpstr>第九章 强化学习</vt:lpstr>
      <vt:lpstr>马尔可夫过程</vt:lpstr>
      <vt:lpstr>值函数</vt:lpstr>
      <vt:lpstr>值函数之间的转化关系</vt:lpstr>
      <vt:lpstr>蒙特卡洛法</vt:lpstr>
      <vt:lpstr>时间差分法</vt:lpstr>
      <vt:lpstr>Q网络</vt:lpstr>
      <vt:lpstr>带有回放记忆的深度Q网络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前  言</dc:title>
  <dc:creator>Dong Zheng</dc:creator>
  <cp:lastModifiedBy>Dong Zheng</cp:lastModifiedBy>
  <cp:revision>19</cp:revision>
  <dcterms:created xsi:type="dcterms:W3CDTF">2022-06-03T03:17:49Z</dcterms:created>
  <dcterms:modified xsi:type="dcterms:W3CDTF">2022-10-03T02:06:01Z</dcterms:modified>
</cp:coreProperties>
</file>